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304DBF-8D69-4A6A-A107-6AF44F5F627F}" v="13" dt="2021-02-09T13:50:30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February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Tuesday, February 9,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2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Tuesday, February 9,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2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Tuesday, February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6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Tuesday, February 9,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1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Tuesday, February 9,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Tuesday, February 9,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6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Tuesday, February 9,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Tuesday, February 9,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Tuesday, February 9,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1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Tuesday, February 9,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8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February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61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44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99D89EBB-72B3-43C9-BAA0-C3D3A97AD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A6BA549-E7EA-4091-94B3-7B2B3044E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49567" y="619199"/>
            <a:ext cx="9492866" cy="576000"/>
          </a:xfrm>
        </p:spPr>
        <p:txBody>
          <a:bodyPr wrap="square" anchor="t">
            <a:normAutofit/>
          </a:bodyPr>
          <a:lstStyle/>
          <a:p>
            <a:r>
              <a:rPr lang="pl-PL" sz="3200" dirty="0"/>
              <a:t>szkoła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49568" y="1265256"/>
            <a:ext cx="9492866" cy="340414"/>
          </a:xfrm>
        </p:spPr>
        <p:txBody>
          <a:bodyPr wrap="square">
            <a:normAutofit/>
          </a:bodyPr>
          <a:lstStyle/>
          <a:p>
            <a:endParaRPr lang="pl-PL" sz="2000"/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C8F3AECA-1E28-4DB0-901D-747B827596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89400" y="406270"/>
            <a:ext cx="684878" cy="1449344"/>
            <a:chOff x="643527" y="1187494"/>
            <a:chExt cx="1434178" cy="3035022"/>
          </a:xfrm>
        </p:grpSpPr>
        <p:sp>
          <p:nvSpPr>
            <p:cNvPr id="14" name="Freeform 78">
              <a:extLst>
                <a:ext uri="{FF2B5EF4-FFF2-40B4-BE49-F238E27FC236}">
                  <a16:creationId xmlns:a16="http://schemas.microsoft.com/office/drawing/2014/main" id="{F137E6B0-A1AA-47FF-AAB8-9E5D6B701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F72FB821-5AF0-4EA1-B84B-D5E12D833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5">
              <a:extLst>
                <a:ext uri="{FF2B5EF4-FFF2-40B4-BE49-F238E27FC236}">
                  <a16:creationId xmlns:a16="http://schemas.microsoft.com/office/drawing/2014/main" id="{DFE0F740-8A45-42B9-BEF6-A75329504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214C51D-3B74-4CCB-82B8-A184460FC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25210" y="268794"/>
            <a:ext cx="632305" cy="1606552"/>
            <a:chOff x="10224385" y="954724"/>
            <a:chExt cx="1324087" cy="3364228"/>
          </a:xfrm>
        </p:grpSpPr>
        <p:sp>
          <p:nvSpPr>
            <p:cNvPr id="19" name="Freeform 80">
              <a:extLst>
                <a:ext uri="{FF2B5EF4-FFF2-40B4-BE49-F238E27FC236}">
                  <a16:creationId xmlns:a16="http://schemas.microsoft.com/office/drawing/2014/main" id="{66CD91DA-BDB8-476E-8111-2918188D6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0" name="Freeform 84">
              <a:extLst>
                <a:ext uri="{FF2B5EF4-FFF2-40B4-BE49-F238E27FC236}">
                  <a16:creationId xmlns:a16="http://schemas.microsoft.com/office/drawing/2014/main" id="{576CF7BA-63E8-47BF-AB8E-E9134BE8E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1" name="Freeform 87">
              <a:extLst>
                <a:ext uri="{FF2B5EF4-FFF2-40B4-BE49-F238E27FC236}">
                  <a16:creationId xmlns:a16="http://schemas.microsoft.com/office/drawing/2014/main" id="{C0C95E2B-D068-4E18-85DE-266A42E6C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613F3963-915E-4812-8B39-BE6EA7CC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4524375" y="-809624"/>
            <a:ext cx="3143251" cy="12192001"/>
          </a:xfrm>
          <a:custGeom>
            <a:avLst/>
            <a:gdLst>
              <a:gd name="connsiteX0" fmla="*/ 508 w 2932134"/>
              <a:gd name="connsiteY0" fmla="*/ 4431100 h 12192000"/>
              <a:gd name="connsiteX1" fmla="*/ 137030 w 2932134"/>
              <a:gd name="connsiteY1" fmla="*/ 177371 h 12192000"/>
              <a:gd name="connsiteX2" fmla="*/ 145443 w 2932134"/>
              <a:gd name="connsiteY2" fmla="*/ 0 h 12192000"/>
              <a:gd name="connsiteX3" fmla="*/ 2932134 w 2932134"/>
              <a:gd name="connsiteY3" fmla="*/ 0 h 12192000"/>
              <a:gd name="connsiteX4" fmla="*/ 2932133 w 2932134"/>
              <a:gd name="connsiteY4" fmla="*/ 12192000 h 12192000"/>
              <a:gd name="connsiteX5" fmla="*/ 172151 w 2932134"/>
              <a:gd name="connsiteY5" fmla="*/ 12192000 h 12192000"/>
              <a:gd name="connsiteX6" fmla="*/ 169761 w 2932134"/>
              <a:gd name="connsiteY6" fmla="*/ 12180928 h 12192000"/>
              <a:gd name="connsiteX7" fmla="*/ 169761 w 2932134"/>
              <a:gd name="connsiteY7" fmla="*/ 7234593 h 12192000"/>
              <a:gd name="connsiteX8" fmla="*/ 508 w 2932134"/>
              <a:gd name="connsiteY8" fmla="*/ 44311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2134" h="12192000">
                <a:moveTo>
                  <a:pt x="508" y="4431100"/>
                </a:moveTo>
                <a:cubicBezTo>
                  <a:pt x="-7698" y="2846728"/>
                  <a:pt x="85554" y="1238574"/>
                  <a:pt x="137030" y="177371"/>
                </a:cubicBezTo>
                <a:lnTo>
                  <a:pt x="145443" y="0"/>
                </a:lnTo>
                <a:lnTo>
                  <a:pt x="2932134" y="0"/>
                </a:lnTo>
                <a:lnTo>
                  <a:pt x="2932133" y="12192000"/>
                </a:lnTo>
                <a:lnTo>
                  <a:pt x="172151" y="12192000"/>
                </a:lnTo>
                <a:lnTo>
                  <a:pt x="169761" y="12180928"/>
                </a:lnTo>
                <a:cubicBezTo>
                  <a:pt x="169761" y="11800439"/>
                  <a:pt x="169761" y="10278492"/>
                  <a:pt x="169761" y="7234593"/>
                </a:cubicBezTo>
                <a:cubicBezTo>
                  <a:pt x="50398" y="6402277"/>
                  <a:pt x="5637" y="5421334"/>
                  <a:pt x="508" y="4431100"/>
                </a:cubicBez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D4176C90-5FE4-4FB2-8A16-1A7D119108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808" r="-2" b="34861"/>
          <a:stretch/>
        </p:blipFill>
        <p:spPr>
          <a:xfrm>
            <a:off x="20" y="2124079"/>
            <a:ext cx="12191980" cy="4008527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923B0E-D899-4818-991D-7EA71B01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797AF7-0BCF-4FFA-9234-FCD1E75C2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3381386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RegularSeedRightStep">
      <a:dk1>
        <a:srgbClr val="000000"/>
      </a:dk1>
      <a:lt1>
        <a:srgbClr val="FFFFFF"/>
      </a:lt1>
      <a:dk2>
        <a:srgbClr val="27311C"/>
      </a:dk2>
      <a:lt2>
        <a:srgbClr val="F0F2F3"/>
      </a:lt2>
      <a:accent1>
        <a:srgbClr val="C3904D"/>
      </a:accent1>
      <a:accent2>
        <a:srgbClr val="A7A537"/>
      </a:accent2>
      <a:accent3>
        <a:srgbClr val="84AE44"/>
      </a:accent3>
      <a:accent4>
        <a:srgbClr val="50B13B"/>
      </a:accent4>
      <a:accent5>
        <a:srgbClr val="47B662"/>
      </a:accent5>
      <a:accent6>
        <a:srgbClr val="3BB188"/>
      </a:accent6>
      <a:hlink>
        <a:srgbClr val="4379C0"/>
      </a:hlink>
      <a:folHlink>
        <a:srgbClr val="7F7F7F"/>
      </a:folHlink>
    </a:clrScheme>
    <a:fontScheme name="Blob">
      <a:majorFont>
        <a:latin typeface="The Hand Extrablack"/>
        <a:ea typeface=""/>
        <a:cs typeface=""/>
      </a:majorFont>
      <a:minorFont>
        <a:latin typeface="Sagona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BlobVTI</vt:lpstr>
      <vt:lpstr>szkoła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7</cp:revision>
  <dcterms:created xsi:type="dcterms:W3CDTF">2021-02-09T13:48:27Z</dcterms:created>
  <dcterms:modified xsi:type="dcterms:W3CDTF">2021-02-09T15:13:59Z</dcterms:modified>
</cp:coreProperties>
</file>